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Arial Unicode MS" pitchFamily="50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7464" autoAdjust="0"/>
  </p:normalViewPr>
  <p:slideViewPr>
    <p:cSldViewPr>
      <p:cViewPr>
        <p:scale>
          <a:sx n="100" d="100"/>
          <a:sy n="100" d="100"/>
        </p:scale>
        <p:origin x="-1944" y="-372"/>
      </p:cViewPr>
      <p:guideLst>
        <p:guide orient="horz" pos="1298"/>
        <p:guide orient="horz" pos="1071"/>
        <p:guide orient="horz" pos="2160"/>
        <p:guide orient="horz" pos="3566"/>
        <p:guide orient="horz" pos="3793"/>
        <p:guide orient="horz" pos="4156"/>
        <p:guide orient="horz" pos="1162"/>
        <p:guide orient="horz" pos="164"/>
        <p:guide orient="horz" pos="572"/>
        <p:guide orient="horz" pos="981"/>
        <p:guide orient="horz" pos="663"/>
        <p:guide orient="horz" pos="1842"/>
        <p:guide orient="horz" pos="1480"/>
        <p:guide pos="2880"/>
        <p:guide pos="1565"/>
        <p:guide pos="158"/>
        <p:guide pos="4604"/>
        <p:guide pos="1156"/>
        <p:guide pos="5602"/>
        <p:guide pos="1610"/>
        <p:guide pos="5556"/>
        <p:guide pos="204"/>
        <p:guide pos="2835"/>
        <p:guide pos="292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2142" y="-108"/>
      </p:cViewPr>
      <p:guideLst>
        <p:guide orient="horz" pos="2880"/>
        <p:guide pos="2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D4039BE-8E34-4AA0-AD0F-1F8EACB10B72}" type="datetime1">
              <a:rPr lang="ko-KR" altLang="en-US"/>
              <a:pPr lvl="0">
                <a:defRPr/>
              </a:pPr>
              <a:t>2019-05-03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43D5804-2725-4C51-934C-C0617C70243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452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FFE03F4-7FDB-4F6E-BD09-DD9F03AD3D2A}" type="datetime1">
              <a:rPr lang="ko-KR" altLang="en-US"/>
              <a:pPr lvl="0">
                <a:defRPr/>
              </a:pPr>
              <a:t>2019-05-03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A2BDC91-C3F8-4030-9EE9-873148FD086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697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37320" y="260648"/>
            <a:ext cx="66350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158A6-7AB9-4979-8D2E-88D3FF0977C1}" type="datetimeFigureOut">
              <a:rPr lang="ko-KR" altLang="en-US" smtClean="0"/>
              <a:pPr/>
              <a:t>2019-05-03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825" y="656873"/>
            <a:ext cx="8642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dirty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Final </a:t>
            </a:r>
            <a:r>
              <a:rPr lang="en-US" altLang="ko-KR" sz="5400" b="1" dirty="0" smtClean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Project</a:t>
            </a:r>
            <a:r>
              <a:rPr lang="ko-KR" altLang="en-US" sz="5400" b="1" dirty="0" smtClean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en-US" altLang="ko-KR" sz="3300" b="1" spc="-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IoT</a:t>
            </a:r>
            <a:r>
              <a:rPr lang="en-US" altLang="ko-KR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ko-KR" altLang="en-US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해킹</a:t>
            </a:r>
            <a:r>
              <a:rPr lang="en-US" altLang="ko-KR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/</a:t>
            </a:r>
            <a:r>
              <a:rPr lang="ko-KR" altLang="en-US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보안</a:t>
            </a:r>
            <a:r>
              <a:rPr lang="ko-KR" altLang="en-US" sz="32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en-US" altLang="ko-KR" sz="32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(1</a:t>
            </a:r>
            <a:r>
              <a:rPr lang="ko-KR" altLang="en-US" sz="32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차 발표</a:t>
            </a:r>
            <a:r>
              <a:rPr lang="en-US" altLang="ko-KR" sz="3200" b="1" spc="-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)</a:t>
            </a:r>
            <a:endParaRPr lang="ko-KR" altLang="en-US" sz="4400" b="1" dirty="0">
              <a:solidFill>
                <a:schemeClr val="bg1">
                  <a:lumMod val="85000"/>
                  <a:lumOff val="15000"/>
                </a:schemeClr>
              </a:solidFill>
              <a:latin typeface="210 콤퓨타세탁 L"/>
              <a:ea typeface="210 콤퓨타세탁 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5877272"/>
            <a:ext cx="3168353" cy="700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김성빈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팀장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),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구관현조명환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황대훈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김지연</a:t>
            </a:r>
          </a:p>
        </p:txBody>
      </p:sp>
      <p:cxnSp>
        <p:nvCxnSpPr>
          <p:cNvPr id="2052" name="직선 연결선 36"/>
          <p:cNvCxnSpPr/>
          <p:nvPr/>
        </p:nvCxnSpPr>
        <p:spPr>
          <a:xfrm>
            <a:off x="251520" y="1700808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5150" y="2060847"/>
            <a:ext cx="5473700" cy="36001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오각형 13"/>
          <p:cNvSpPr/>
          <p:nvPr/>
        </p:nvSpPr>
        <p:spPr>
          <a:xfrm rot="5400000">
            <a:off x="203985" y="452199"/>
            <a:ext cx="1310633" cy="927533"/>
          </a:xfrm>
          <a:prstGeom prst="homePlate">
            <a:avLst>
              <a:gd name="adj" fmla="val 50000"/>
            </a:avLst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779" y="260648"/>
            <a:ext cx="3249303" cy="11430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4800" b="1" dirty="0">
                <a:solidFill>
                  <a:schemeClr val="dk1"/>
                </a:solidFill>
                <a:latin typeface="+mj-lt"/>
              </a:rPr>
              <a:t>목</a:t>
            </a:r>
            <a:r>
              <a:rPr lang="ko-KR" altLang="en-US" sz="4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차</a:t>
            </a:r>
            <a:endParaRPr lang="en-US" altLang="ko-KR" sz="4800" b="1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844825"/>
            <a:ext cx="8640960" cy="397031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en-US" altLang="ko-KR" sz="28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프로젝트 목표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시스</a:t>
            </a:r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템</a:t>
            </a: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 구조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800" b="1" dirty="0" smtClean="0">
                <a:solidFill>
                  <a:schemeClr val="bg1"/>
                </a:solidFill>
                <a:latin typeface="+mj-ea"/>
                <a:ea typeface="+mj-ea"/>
              </a:rPr>
              <a:t>예상 개발 일정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</a:p>
        </p:txBody>
      </p:sp>
      <p:cxnSp>
        <p:nvCxnSpPr>
          <p:cNvPr id="15" name="직선 연결선 36"/>
          <p:cNvCxnSpPr/>
          <p:nvPr/>
        </p:nvCxnSpPr>
        <p:spPr>
          <a:xfrm>
            <a:off x="251520" y="1700808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395535" y="2204864"/>
            <a:ext cx="340852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0">
              <a:buFont typeface="Wingdings"/>
              <a:buNone/>
              <a:defRPr/>
            </a:pPr>
            <a:r>
              <a:rPr lang="ko-KR" altLang="en-US" sz="1600" b="1" dirty="0">
                <a:solidFill>
                  <a:schemeClr val="bg1"/>
                </a:solidFill>
              </a:rPr>
              <a:t> 수십억 개의 상호 연결된 사물인터넷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</a:rPr>
              <a:t>IoT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</a:rPr>
              <a:t>은 차세대 인터넷으로 간주 되고 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 marL="0" indent="0" latinLnBrk="0">
              <a:buFont typeface="Wingdings"/>
              <a:buNone/>
              <a:defRPr/>
            </a:pPr>
            <a:r>
              <a:rPr lang="en-US" altLang="ko-KR" sz="1600" b="1" dirty="0" err="1">
                <a:solidFill>
                  <a:schemeClr val="bg1"/>
                </a:solidFill>
              </a:rPr>
              <a:t>IoT</a:t>
            </a:r>
            <a:r>
              <a:rPr lang="ko-KR" altLang="en-US" sz="1600" b="1" dirty="0">
                <a:solidFill>
                  <a:schemeClr val="bg1"/>
                </a:solidFill>
              </a:rPr>
              <a:t>에서 가장 큰 장애물 중 하나는 </a:t>
            </a:r>
            <a:r>
              <a:rPr lang="ko-KR" altLang="en-US" sz="1600" b="1" u="sng" dirty="0">
                <a:solidFill>
                  <a:srgbClr val="FF0000"/>
                </a:solidFill>
              </a:rPr>
              <a:t>인프라 보안 감지</a:t>
            </a:r>
            <a:r>
              <a:rPr lang="en-US" altLang="ko-KR" sz="1600" b="1" u="sng" dirty="0">
                <a:solidFill>
                  <a:srgbClr val="FF0000"/>
                </a:solidFill>
              </a:rPr>
              <a:t>,</a:t>
            </a:r>
            <a:r>
              <a:rPr lang="ko-KR" altLang="en-US" sz="1600" b="1" u="sng" dirty="0">
                <a:solidFill>
                  <a:srgbClr val="FF0000"/>
                </a:solidFill>
              </a:rPr>
              <a:t> 통신 네트워크 보안</a:t>
            </a:r>
            <a:r>
              <a:rPr lang="en-US" altLang="ko-KR" sz="1600" b="1" u="sng" dirty="0">
                <a:solidFill>
                  <a:srgbClr val="FF0000"/>
                </a:solidFill>
              </a:rPr>
              <a:t>,</a:t>
            </a:r>
            <a:r>
              <a:rPr lang="ko-KR" altLang="en-US" sz="1600" b="1" u="sng" dirty="0">
                <a:solidFill>
                  <a:srgbClr val="FF0000"/>
                </a:solidFill>
              </a:rPr>
              <a:t> 애플리케이션 보안 및 일반적인 시스템 보안 </a:t>
            </a:r>
            <a:r>
              <a:rPr lang="ko-KR" altLang="en-US" sz="1600" b="1" dirty="0">
                <a:solidFill>
                  <a:schemeClr val="bg1"/>
                </a:solidFill>
              </a:rPr>
              <a:t>을 비롯한 보안이다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5536" y="1700808"/>
            <a:ext cx="3960440" cy="936104"/>
            <a:chOff x="395536" y="1700808"/>
            <a:chExt cx="3960440" cy="936104"/>
          </a:xfrm>
        </p:grpSpPr>
        <p:grpSp>
          <p:nvGrpSpPr>
            <p:cNvPr id="55" name="그룹 54"/>
            <p:cNvGrpSpPr/>
            <p:nvPr/>
          </p:nvGrpSpPr>
          <p:grpSpPr>
            <a:xfrm flipH="1">
              <a:off x="395536" y="2060848"/>
              <a:ext cx="3960440" cy="576064"/>
              <a:chOff x="-3772544" y="1637184"/>
              <a:chExt cx="2079848" cy="736838"/>
            </a:xfrm>
          </p:grpSpPr>
          <p:cxnSp>
            <p:nvCxnSpPr>
              <p:cNvPr id="52" name="직선 연결선 51"/>
              <p:cNvCxnSpPr/>
              <p:nvPr/>
            </p:nvCxnSpPr>
            <p:spPr>
              <a:xfrm flipV="1">
                <a:off x="-3772544" y="1637185"/>
                <a:ext cx="504056" cy="73683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V="1">
                <a:off x="-3268488" y="1637184"/>
                <a:ext cx="1575792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395536" y="1700808"/>
              <a:ext cx="1439614" cy="366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rgbClr val="C00000"/>
                  </a:solidFill>
                </a:rPr>
                <a:t>Why?</a:t>
              </a:r>
            </a:p>
          </p:txBody>
        </p:sp>
      </p:grp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648072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개요</a:t>
            </a:r>
            <a:r>
              <a:rPr lang="en-US" altLang="ko-KR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Outline</a:t>
            </a:r>
            <a:endParaRPr lang="en-US" altLang="ko-KR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4223" y="2349500"/>
            <a:ext cx="4546401" cy="423832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648072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프로젝트 목표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Project Goals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1844825"/>
            <a:ext cx="8640960" cy="397031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카메라를 활용한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웹앱으로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스마트카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제어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OWASP Top10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취약점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분석 및 대응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추가 계획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자율주행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스마트카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카메라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초음파 센서 사용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앱을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통한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스마트카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제어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1870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System Structure</a:t>
            </a:r>
            <a:endParaRPr lang="en-US" altLang="ko-KR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5896" y="2276872"/>
            <a:ext cx="1624347" cy="1213304"/>
          </a:xfrm>
          <a:prstGeom prst="rect">
            <a:avLst/>
          </a:prstGeom>
        </p:spPr>
      </p:pic>
      <p:sp>
        <p:nvSpPr>
          <p:cNvPr id="65" name="TextBox 56"/>
          <p:cNvSpPr txBox="1"/>
          <p:nvPr/>
        </p:nvSpPr>
        <p:spPr>
          <a:xfrm>
            <a:off x="3815350" y="3319769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Web Server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en-US" altLang="ko-KR" b="1" dirty="0" err="1">
                <a:solidFill>
                  <a:srgbClr val="C00000"/>
                </a:solidFill>
              </a:rPr>
              <a:t>CentOS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7" name="TextBox 56"/>
          <p:cNvSpPr txBox="1"/>
          <p:nvPr/>
        </p:nvSpPr>
        <p:spPr>
          <a:xfrm>
            <a:off x="347879" y="3023903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Smart Car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528" y="1700808"/>
            <a:ext cx="1440160" cy="1296143"/>
          </a:xfrm>
          <a:prstGeom prst="rect">
            <a:avLst/>
          </a:prstGeom>
        </p:spPr>
      </p:pic>
      <p:pic>
        <p:nvPicPr>
          <p:cNvPr id="69" name="그림 68"/>
          <p:cNvPicPr preferRelativeResize="0"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52950" y="1700808"/>
            <a:ext cx="1457997" cy="1296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59625" y="4960919"/>
            <a:ext cx="1424749" cy="936117"/>
          </a:xfrm>
          <a:prstGeom prst="rect">
            <a:avLst/>
          </a:prstGeom>
        </p:spPr>
      </p:pic>
      <p:sp>
        <p:nvSpPr>
          <p:cNvPr id="72" name="TextBox 56"/>
          <p:cNvSpPr txBox="1"/>
          <p:nvPr/>
        </p:nvSpPr>
        <p:spPr>
          <a:xfrm>
            <a:off x="3815350" y="5945857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C00000"/>
                </a:solidFill>
              </a:rPr>
              <a:t>Hacker</a:t>
            </a:r>
            <a:br>
              <a:rPr lang="en-US" altLang="ko-KR" b="1">
                <a:solidFill>
                  <a:srgbClr val="C00000"/>
                </a:solidFill>
              </a:rPr>
            </a:br>
            <a:r>
              <a:rPr lang="en-US" altLang="ko-KR" b="1">
                <a:solidFill>
                  <a:srgbClr val="C00000"/>
                </a:solidFill>
              </a:rPr>
              <a:t>(Kali)</a:t>
            </a:r>
          </a:p>
        </p:txBody>
      </p:sp>
      <p:cxnSp>
        <p:nvCxnSpPr>
          <p:cNvPr id="74" name="직선 화살표 연결선 73"/>
          <p:cNvCxnSpPr>
            <a:endCxn id="68" idx="3"/>
          </p:cNvCxnSpPr>
          <p:nvPr/>
        </p:nvCxnSpPr>
        <p:spPr>
          <a:xfrm flipH="1" flipV="1">
            <a:off x="1763688" y="2348880"/>
            <a:ext cx="2304256" cy="534644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1" idx="0"/>
            <a:endCxn id="65" idx="2"/>
          </p:cNvCxnSpPr>
          <p:nvPr/>
        </p:nvCxnSpPr>
        <p:spPr>
          <a:xfrm flipV="1">
            <a:off x="4572000" y="3963644"/>
            <a:ext cx="0" cy="9972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 flipV="1">
            <a:off x="2932976" y="2616202"/>
            <a:ext cx="1639023" cy="23447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56"/>
          <p:cNvSpPr txBox="1"/>
          <p:nvPr/>
        </p:nvSpPr>
        <p:spPr>
          <a:xfrm>
            <a:off x="4355976" y="4221088"/>
            <a:ext cx="1513300" cy="48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취약점 공격</a:t>
            </a:r>
          </a:p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(</a:t>
            </a:r>
            <a:r>
              <a:rPr lang="ko-KR" altLang="en-US" sz="1300" b="1" dirty="0">
                <a:solidFill>
                  <a:srgbClr val="FF0000"/>
                </a:solidFill>
              </a:rPr>
              <a:t>권한 탈취</a:t>
            </a:r>
            <a:r>
              <a:rPr lang="en-US" altLang="ko-KR" sz="13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1" name="TextBox 56"/>
          <p:cNvSpPr txBox="1"/>
          <p:nvPr/>
        </p:nvSpPr>
        <p:spPr>
          <a:xfrm rot="3276189">
            <a:off x="2601721" y="3578256"/>
            <a:ext cx="1513300" cy="48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비인가 접근 </a:t>
            </a:r>
          </a:p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제어</a:t>
            </a:r>
          </a:p>
        </p:txBody>
      </p:sp>
      <p:sp>
        <p:nvSpPr>
          <p:cNvPr id="82" name="TextBox 56"/>
          <p:cNvSpPr txBox="1"/>
          <p:nvPr/>
        </p:nvSpPr>
        <p:spPr>
          <a:xfrm rot="824231">
            <a:off x="2208388" y="2316533"/>
            <a:ext cx="1513300" cy="28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Socket</a:t>
            </a:r>
          </a:p>
        </p:txBody>
      </p:sp>
      <p:cxnSp>
        <p:nvCxnSpPr>
          <p:cNvPr id="83" name="직선 화살표 연결선 82"/>
          <p:cNvCxnSpPr/>
          <p:nvPr/>
        </p:nvCxnSpPr>
        <p:spPr>
          <a:xfrm flipH="1">
            <a:off x="5148064" y="2349500"/>
            <a:ext cx="2555718" cy="457665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56"/>
          <p:cNvSpPr txBox="1"/>
          <p:nvPr/>
        </p:nvSpPr>
        <p:spPr>
          <a:xfrm rot="20914816">
            <a:off x="5709380" y="2279810"/>
            <a:ext cx="1513300" cy="28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App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예상 시스템 구조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56"/>
          <p:cNvSpPr txBox="1"/>
          <p:nvPr/>
        </p:nvSpPr>
        <p:spPr>
          <a:xfrm>
            <a:off x="7386219" y="3049870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C00000"/>
                </a:solidFill>
              </a:rPr>
              <a:t>Mobile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388708"/>
              </p:ext>
            </p:extLst>
          </p:nvPr>
        </p:nvGraphicFramePr>
        <p:xfrm>
          <a:off x="250825" y="1700212"/>
          <a:ext cx="4249738" cy="48974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123323"/>
                <a:gridCol w="2126415"/>
              </a:tblGrid>
              <a:tr h="979487"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OS</a:t>
                      </a:r>
                      <a:endParaRPr lang="en-US" altLang="ko-KR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Linux(</a:t>
                      </a:r>
                      <a:r>
                        <a:rPr lang="en-US" altLang="ko-KR" sz="1700" dirty="0" err="1" smtClean="0">
                          <a:solidFill>
                            <a:schemeClr val="bg1"/>
                          </a:solidFill>
                        </a:rPr>
                        <a:t>CentOS</a:t>
                      </a:r>
                      <a:r>
                        <a:rPr lang="en-US" altLang="ko-KR" sz="1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>
                          <a:solidFill>
                            <a:schemeClr val="bg1"/>
                          </a:solidFill>
                        </a:rPr>
                        <a:t>Linux(Kali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Raspberry Pi</a:t>
                      </a:r>
                      <a:endParaRPr lang="en-US" altLang="ko-KR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SERVER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700" b="1" dirty="0" smtClean="0"/>
                        <a:t>보류</a:t>
                      </a:r>
                      <a:endParaRPr lang="ko-KR" altLang="en-US" sz="17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err="1" smtClean="0"/>
                        <a:t>DataBase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MySQL</a:t>
                      </a:r>
                      <a:endParaRPr lang="en-US" altLang="ko-KR" sz="17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Language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Python, </a:t>
                      </a:r>
                      <a:r>
                        <a:rPr lang="en-US" altLang="ko-KR" sz="1700" b="1" dirty="0"/>
                        <a:t>C</a:t>
                      </a:r>
                      <a:r>
                        <a:rPr lang="en-US" altLang="ko-KR" sz="1700" b="1" dirty="0" smtClean="0"/>
                        <a:t>++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HTML,</a:t>
                      </a:r>
                      <a:r>
                        <a:rPr lang="en-US" altLang="ko-KR" sz="1700" b="1" baseline="0" dirty="0" smtClean="0"/>
                        <a:t> CSS, JS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baseline="0" dirty="0" smtClean="0"/>
                        <a:t>SQL</a:t>
                      </a:r>
                      <a:endParaRPr lang="en-US" altLang="ko-KR" sz="17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bg1"/>
                          </a:solidFill>
                        </a:rPr>
                        <a:t>IDE</a:t>
                      </a:r>
                      <a:endParaRPr lang="en-US" altLang="ko-KR" sz="17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Python</a:t>
                      </a:r>
                      <a:r>
                        <a:rPr lang="en-US" altLang="ko-KR" sz="1700" b="1" dirty="0"/>
                        <a:t>, Eclipse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04048" y="2132856"/>
            <a:ext cx="1296144" cy="904875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4973" y="3573016"/>
            <a:ext cx="1819275" cy="107632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57156" y="2276872"/>
            <a:ext cx="2019300" cy="628650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5554" y="5389885"/>
            <a:ext cx="1490662" cy="766762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92280" y="5157192"/>
            <a:ext cx="1584176" cy="1232148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27527" y="3573016"/>
            <a:ext cx="1113681" cy="1113680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예상 개발환경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Development Tools</a:t>
            </a:r>
            <a:endParaRPr lang="en-US" altLang="ko-KR" dirty="0"/>
          </a:p>
        </p:txBody>
      </p:sp>
      <p:sp>
        <p:nvSpPr>
          <p:cNvPr id="90" name="직사각형 12"/>
          <p:cNvSpPr/>
          <p:nvPr/>
        </p:nvSpPr>
        <p:spPr>
          <a:xfrm>
            <a:off x="4643438" y="1700213"/>
            <a:ext cx="4249041" cy="4897437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5.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예상 개발 일정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Development Schedule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05479"/>
              </p:ext>
            </p:extLst>
          </p:nvPr>
        </p:nvGraphicFramePr>
        <p:xfrm>
          <a:off x="251518" y="1700213"/>
          <a:ext cx="8606107" cy="489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50"/>
                <a:gridCol w="910551"/>
                <a:gridCol w="910551"/>
                <a:gridCol w="910551"/>
                <a:gridCol w="910551"/>
                <a:gridCol w="910551"/>
                <a:gridCol w="910551"/>
                <a:gridCol w="910551"/>
              </a:tblGrid>
              <a:tr h="612180"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~5/24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~5/31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~6/7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~6/17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주제 기획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개발 환경 구축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err="1" smtClean="0">
                          <a:solidFill>
                            <a:schemeClr val="bg1"/>
                          </a:solidFill>
                        </a:rPr>
                        <a:t>웹페이지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 구현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err="1" smtClean="0">
                          <a:solidFill>
                            <a:schemeClr val="bg1"/>
                          </a:solidFill>
                        </a:rPr>
                        <a:t>스마트카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 기능 구현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취약점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취약점 보안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최종 점검 및 발표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2555875" y="2429355"/>
            <a:ext cx="626180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53407" y="3042834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53406" y="3656313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555875" y="4269792"/>
            <a:ext cx="6261804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53405" y="5496750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55776" y="6110230"/>
            <a:ext cx="6261903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53404" y="4883271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53404" y="2429355"/>
            <a:ext cx="828328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81731" y="3042834"/>
            <a:ext cx="1833883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29944" y="6110230"/>
            <a:ext cx="1787735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304217" y="3656313"/>
            <a:ext cx="1818562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4217" y="4269792"/>
            <a:ext cx="1814329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15615" y="4883271"/>
            <a:ext cx="1814329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122779" y="5496750"/>
            <a:ext cx="1818563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43908" y="2782669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 smtClean="0">
                <a:solidFill>
                  <a:schemeClr val="bg1"/>
                </a:solidFill>
              </a:rPr>
              <a:t>Q&amp;A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43908" y="2782669"/>
            <a:ext cx="1656184" cy="63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schemeClr val="bg1"/>
                </a:solidFill>
              </a:rPr>
              <a:t>END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51519" y="342900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213</Words>
  <Application>Microsoft Office PowerPoint</Application>
  <PresentationFormat>화면 슬라이드 쇼(4:3)</PresentationFormat>
  <Paragraphs>69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굴림</vt:lpstr>
      <vt:lpstr>Arial</vt:lpstr>
      <vt:lpstr>210 콤퓨타세탁 L</vt:lpstr>
      <vt:lpstr>맑은 고딕</vt:lpstr>
      <vt:lpstr>Arial Unicode MS</vt:lpstr>
      <vt:lpstr>Wingdings</vt:lpstr>
      <vt:lpstr>Office 테마</vt:lpstr>
      <vt:lpstr>PowerPoint 프레젠테이션</vt:lpstr>
      <vt:lpstr>목차</vt:lpstr>
      <vt:lpstr>1. 개요 </vt:lpstr>
      <vt:lpstr>2. 프로젝트 목표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구관현</cp:lastModifiedBy>
  <cp:revision>260</cp:revision>
  <dcterms:created xsi:type="dcterms:W3CDTF">2015-11-25T05:02:13Z</dcterms:created>
  <dcterms:modified xsi:type="dcterms:W3CDTF">2019-05-03T02:27:07Z</dcterms:modified>
  <cp:version>1000.0000.01</cp:version>
</cp:coreProperties>
</file>